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14" r:id="rId2"/>
    <p:sldId id="32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orytelling" id="{B825F8C7-D692-4011-B9C8-B45171A0609E}">
          <p14:sldIdLst>
            <p14:sldId id="314"/>
            <p14:sldId id="32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5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6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9EEA2-93CA-4AAD-9A87-F06419EF28DA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CFC5F-8A5C-40CB-8197-08A827CE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93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328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073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S 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3220"/>
            <a:ext cx="10858500" cy="3429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F9BDA5-0058-0A3F-E89B-F70EA65D4946}"/>
              </a:ext>
            </a:extLst>
          </p:cNvPr>
          <p:cNvCxnSpPr>
            <a:cxnSpLocks/>
          </p:cNvCxnSpPr>
          <p:nvPr userDrawn="1"/>
        </p:nvCxnSpPr>
        <p:spPr>
          <a:xfrm>
            <a:off x="0" y="1108710"/>
            <a:ext cx="12192000" cy="0"/>
          </a:xfrm>
          <a:prstGeom prst="line">
            <a:avLst/>
          </a:prstGeom>
          <a:ln w="12700">
            <a:solidFill>
              <a:srgbClr val="1B44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0A143-B0CE-BBBC-FA39-3F759E4A3A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10287000" cy="470217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81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5298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2705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821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65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538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7711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127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B731049-D2F0-9825-F82C-AF55DACF54BD}"/>
              </a:ext>
            </a:extLst>
          </p:cNvPr>
          <p:cNvSpPr/>
          <p:nvPr userDrawn="1"/>
        </p:nvSpPr>
        <p:spPr>
          <a:xfrm>
            <a:off x="198118" y="0"/>
            <a:ext cx="8016242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E6E37E-F469-FCAB-12CC-47672FB02F0C}"/>
              </a:ext>
            </a:extLst>
          </p:cNvPr>
          <p:cNvSpPr/>
          <p:nvPr userDrawn="1"/>
        </p:nvSpPr>
        <p:spPr>
          <a:xfrm>
            <a:off x="198118" y="6134100"/>
            <a:ext cx="8016241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7395E-744C-860B-4161-5755FA8F224B}"/>
              </a:ext>
            </a:extLst>
          </p:cNvPr>
          <p:cNvSpPr/>
          <p:nvPr userDrawn="1"/>
        </p:nvSpPr>
        <p:spPr>
          <a:xfrm>
            <a:off x="8351521" y="-1"/>
            <a:ext cx="3642360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F735D2-F894-6CA4-A00D-5DB7D28389B1}"/>
              </a:ext>
            </a:extLst>
          </p:cNvPr>
          <p:cNvSpPr/>
          <p:nvPr userDrawn="1"/>
        </p:nvSpPr>
        <p:spPr>
          <a:xfrm>
            <a:off x="8351521" y="6134100"/>
            <a:ext cx="3642360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0E7810-719F-8FC8-D4DA-53592E02C5DA}"/>
              </a:ext>
            </a:extLst>
          </p:cNvPr>
          <p:cNvSpPr/>
          <p:nvPr userDrawn="1"/>
        </p:nvSpPr>
        <p:spPr>
          <a:xfrm>
            <a:off x="198118" y="1879666"/>
            <a:ext cx="5715002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2C2DC-5EF9-4063-9FED-2D2007A0715A}"/>
              </a:ext>
            </a:extLst>
          </p:cNvPr>
          <p:cNvSpPr/>
          <p:nvPr userDrawn="1"/>
        </p:nvSpPr>
        <p:spPr>
          <a:xfrm>
            <a:off x="6085840" y="1879666"/>
            <a:ext cx="5908040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78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8643F14-8D04-47BB-665F-12F7FE963727}"/>
              </a:ext>
            </a:extLst>
          </p:cNvPr>
          <p:cNvSpPr/>
          <p:nvPr userDrawn="1"/>
        </p:nvSpPr>
        <p:spPr>
          <a:xfrm>
            <a:off x="2430780" y="1424940"/>
            <a:ext cx="7330440" cy="4892040"/>
          </a:xfrm>
          <a:custGeom>
            <a:avLst/>
            <a:gdLst>
              <a:gd name="connsiteX0" fmla="*/ 142505 w 7330440"/>
              <a:gd name="connsiteY0" fmla="*/ 0 h 4892040"/>
              <a:gd name="connsiteX1" fmla="*/ 6156960 w 7330440"/>
              <a:gd name="connsiteY1" fmla="*/ 0 h 4892040"/>
              <a:gd name="connsiteX2" fmla="*/ 6156960 w 7330440"/>
              <a:gd name="connsiteY2" fmla="*/ 659130 h 4892040"/>
              <a:gd name="connsiteX3" fmla="*/ 6720840 w 7330440"/>
              <a:gd name="connsiteY3" fmla="*/ 659130 h 4892040"/>
              <a:gd name="connsiteX4" fmla="*/ 6720840 w 7330440"/>
              <a:gd name="connsiteY4" fmla="*/ 2167890 h 4892040"/>
              <a:gd name="connsiteX5" fmla="*/ 7330440 w 7330440"/>
              <a:gd name="connsiteY5" fmla="*/ 2167890 h 4892040"/>
              <a:gd name="connsiteX6" fmla="*/ 7330440 w 7330440"/>
              <a:gd name="connsiteY6" fmla="*/ 4749535 h 4892040"/>
              <a:gd name="connsiteX7" fmla="*/ 7187935 w 7330440"/>
              <a:gd name="connsiteY7" fmla="*/ 4892040 h 4892040"/>
              <a:gd name="connsiteX8" fmla="*/ 1074421 w 7330440"/>
              <a:gd name="connsiteY8" fmla="*/ 4892040 h 4892040"/>
              <a:gd name="connsiteX9" fmla="*/ 1074421 w 7330440"/>
              <a:gd name="connsiteY9" fmla="*/ 2735580 h 4892040"/>
              <a:gd name="connsiteX10" fmla="*/ 510540 w 7330440"/>
              <a:gd name="connsiteY10" fmla="*/ 2735580 h 4892040"/>
              <a:gd name="connsiteX11" fmla="*/ 510540 w 7330440"/>
              <a:gd name="connsiteY11" fmla="*/ 1226820 h 4892040"/>
              <a:gd name="connsiteX12" fmla="*/ 0 w 7330440"/>
              <a:gd name="connsiteY12" fmla="*/ 1226820 h 4892040"/>
              <a:gd name="connsiteX13" fmla="*/ 0 w 7330440"/>
              <a:gd name="connsiteY13" fmla="*/ 142506 h 4892040"/>
              <a:gd name="connsiteX14" fmla="*/ 142505 w 7330440"/>
              <a:gd name="connsiteY14" fmla="*/ 0 h 489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30440" h="4892040">
                <a:moveTo>
                  <a:pt x="142505" y="0"/>
                </a:moveTo>
                <a:lnTo>
                  <a:pt x="6156960" y="0"/>
                </a:lnTo>
                <a:lnTo>
                  <a:pt x="6156960" y="659130"/>
                </a:lnTo>
                <a:lnTo>
                  <a:pt x="6720840" y="659130"/>
                </a:lnTo>
                <a:lnTo>
                  <a:pt x="6720840" y="2167890"/>
                </a:lnTo>
                <a:lnTo>
                  <a:pt x="7330440" y="2167890"/>
                </a:lnTo>
                <a:lnTo>
                  <a:pt x="7330440" y="4749535"/>
                </a:lnTo>
                <a:cubicBezTo>
                  <a:pt x="7330440" y="4828238"/>
                  <a:pt x="7266638" y="4892040"/>
                  <a:pt x="7187935" y="4892040"/>
                </a:cubicBezTo>
                <a:lnTo>
                  <a:pt x="1074421" y="4892040"/>
                </a:lnTo>
                <a:lnTo>
                  <a:pt x="1074421" y="2735580"/>
                </a:lnTo>
                <a:lnTo>
                  <a:pt x="510540" y="2735580"/>
                </a:lnTo>
                <a:lnTo>
                  <a:pt x="510540" y="1226820"/>
                </a:lnTo>
                <a:lnTo>
                  <a:pt x="0" y="1226820"/>
                </a:lnTo>
                <a:lnTo>
                  <a:pt x="0" y="142506"/>
                </a:lnTo>
                <a:cubicBezTo>
                  <a:pt x="0" y="63802"/>
                  <a:pt x="63802" y="0"/>
                  <a:pt x="142505" y="0"/>
                </a:cubicBezTo>
                <a:close/>
              </a:path>
            </a:pathLst>
          </a:cu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0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AD6A7B-3694-52B5-1A80-8F0DAD1936F6}"/>
              </a:ext>
            </a:extLst>
          </p:cNvPr>
          <p:cNvSpPr/>
          <p:nvPr userDrawn="1"/>
        </p:nvSpPr>
        <p:spPr>
          <a:xfrm>
            <a:off x="486137" y="4063055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4AE427D-A34E-5DB3-141A-80D84ED7CC89}"/>
              </a:ext>
            </a:extLst>
          </p:cNvPr>
          <p:cNvSpPr/>
          <p:nvPr userDrawn="1"/>
        </p:nvSpPr>
        <p:spPr>
          <a:xfrm>
            <a:off x="6849877" y="4051310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765C3B-1C4E-00AB-AAC0-035C8055604C}"/>
              </a:ext>
            </a:extLst>
          </p:cNvPr>
          <p:cNvSpPr/>
          <p:nvPr userDrawn="1"/>
        </p:nvSpPr>
        <p:spPr>
          <a:xfrm>
            <a:off x="6849878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564385-5961-9C9E-147B-2B4B0282D558}"/>
              </a:ext>
            </a:extLst>
          </p:cNvPr>
          <p:cNvSpPr/>
          <p:nvPr userDrawn="1"/>
        </p:nvSpPr>
        <p:spPr>
          <a:xfrm>
            <a:off x="486137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74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68047E-0700-6E06-B9C7-8AD911F17A89}"/>
              </a:ext>
            </a:extLst>
          </p:cNvPr>
          <p:cNvSpPr/>
          <p:nvPr userDrawn="1"/>
        </p:nvSpPr>
        <p:spPr>
          <a:xfrm>
            <a:off x="723900" y="2743200"/>
            <a:ext cx="3398520" cy="1371600"/>
          </a:xfrm>
          <a:prstGeom prst="roundRect">
            <a:avLst/>
          </a:prstGeom>
          <a:solidFill>
            <a:srgbClr val="A8E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640A5F-8045-D315-5986-EDA9F77C51BE}"/>
              </a:ext>
            </a:extLst>
          </p:cNvPr>
          <p:cNvGrpSpPr/>
          <p:nvPr userDrawn="1"/>
        </p:nvGrpSpPr>
        <p:grpSpPr>
          <a:xfrm>
            <a:off x="8069580" y="2057400"/>
            <a:ext cx="3398520" cy="2743200"/>
            <a:chOff x="8069580" y="2057400"/>
            <a:chExt cx="3398520" cy="274320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564A890-01A4-2931-D7DA-F8941352BE3F}"/>
                </a:ext>
              </a:extLst>
            </p:cNvPr>
            <p:cNvSpPr/>
            <p:nvPr/>
          </p:nvSpPr>
          <p:spPr>
            <a:xfrm>
              <a:off x="8069580" y="20574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6D26CB0-3ADD-ABDF-D698-2F36F050F53D}"/>
                </a:ext>
              </a:extLst>
            </p:cNvPr>
            <p:cNvSpPr/>
            <p:nvPr/>
          </p:nvSpPr>
          <p:spPr>
            <a:xfrm>
              <a:off x="8069580" y="34290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828668-1AE2-7D08-0400-212F521B78CC}"/>
              </a:ext>
            </a:extLst>
          </p:cNvPr>
          <p:cNvGrpSpPr/>
          <p:nvPr userDrawn="1"/>
        </p:nvGrpSpPr>
        <p:grpSpPr>
          <a:xfrm>
            <a:off x="4396740" y="1380173"/>
            <a:ext cx="3398520" cy="4097655"/>
            <a:chOff x="4396740" y="1569720"/>
            <a:chExt cx="3398520" cy="409765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A0F9CC3-2FEB-41D6-47F3-343AA0CF8FD7}"/>
                </a:ext>
              </a:extLst>
            </p:cNvPr>
            <p:cNvSpPr/>
            <p:nvPr/>
          </p:nvSpPr>
          <p:spPr>
            <a:xfrm>
              <a:off x="4396740" y="156972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8F504E3-FA4F-B951-E47A-C3C5D0E98484}"/>
                </a:ext>
              </a:extLst>
            </p:cNvPr>
            <p:cNvSpPr/>
            <p:nvPr/>
          </p:nvSpPr>
          <p:spPr>
            <a:xfrm>
              <a:off x="4396740" y="292989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94190CC-9100-5AAB-7293-1B115312839E}"/>
                </a:ext>
              </a:extLst>
            </p:cNvPr>
            <p:cNvSpPr/>
            <p:nvPr/>
          </p:nvSpPr>
          <p:spPr>
            <a:xfrm>
              <a:off x="4396740" y="4295775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A42E1761-8E94-E2D1-A29E-C809DD0E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1702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5979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497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7F26057-4B71-4CC8-8CC8-69221587FF56}" type="datetimeFigureOut">
              <a:rPr lang="pl-PL" smtClean="0"/>
              <a:pPr/>
              <a:t>28.11.2022</a:t>
            </a:fld>
            <a:endParaRPr lang="pl-P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 userDrawn="1"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 userDrawn="1"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 userDrawn="1"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 userDrawn="1"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16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F5F4086A-3E1D-DE1B-ABF6-C14F148ABDBC}"/>
              </a:ext>
            </a:extLst>
          </p:cNvPr>
          <p:cNvGrpSpPr/>
          <p:nvPr/>
        </p:nvGrpSpPr>
        <p:grpSpPr>
          <a:xfrm>
            <a:off x="1371896" y="6987841"/>
            <a:ext cx="7284720" cy="415052"/>
            <a:chOff x="1935480" y="6442948"/>
            <a:chExt cx="7284720" cy="415052"/>
          </a:xfrm>
        </p:grpSpPr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120BC161-CFBA-1056-C2B9-741DD6B3DEEE}"/>
                </a:ext>
              </a:extLst>
            </p:cNvPr>
            <p:cNvCxnSpPr>
              <a:cxnSpLocks/>
            </p:cNvCxnSpPr>
            <p:nvPr/>
          </p:nvCxnSpPr>
          <p:spPr>
            <a:xfrm>
              <a:off x="1935480" y="6858000"/>
              <a:ext cx="7284720" cy="0"/>
            </a:xfrm>
            <a:prstGeom prst="straightConnector1">
              <a:avLst/>
            </a:prstGeom>
            <a:ln w="984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3D8B973-265E-7DBD-D93E-24882B1CD185}"/>
                </a:ext>
              </a:extLst>
            </p:cNvPr>
            <p:cNvSpPr txBox="1"/>
            <p:nvPr/>
          </p:nvSpPr>
          <p:spPr>
            <a:xfrm>
              <a:off x="4534125" y="6442948"/>
              <a:ext cx="1903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</a:rPr>
                <a:t>Horizontal Flow</a:t>
              </a:r>
              <a:endParaRPr lang="pl-PL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C6C4BE4-99D3-B05E-F6B9-849B0BCA270B}"/>
              </a:ext>
            </a:extLst>
          </p:cNvPr>
          <p:cNvGrpSpPr/>
          <p:nvPr/>
        </p:nvGrpSpPr>
        <p:grpSpPr>
          <a:xfrm>
            <a:off x="1187230" y="7827890"/>
            <a:ext cx="519650" cy="1500771"/>
            <a:chOff x="1187230" y="7323189"/>
            <a:chExt cx="519650" cy="1500771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BA17B05-2725-565E-BAEB-7DD9F93C80D8}"/>
                </a:ext>
              </a:extLst>
            </p:cNvPr>
            <p:cNvCxnSpPr>
              <a:cxnSpLocks/>
            </p:cNvCxnSpPr>
            <p:nvPr/>
          </p:nvCxnSpPr>
          <p:spPr>
            <a:xfrm>
              <a:off x="1706880" y="7345680"/>
              <a:ext cx="0" cy="1478280"/>
            </a:xfrm>
            <a:prstGeom prst="straightConnector1">
              <a:avLst/>
            </a:prstGeom>
            <a:ln w="984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DC2618-0DF9-3AE3-4CBC-2E4DC8FEEB82}"/>
                </a:ext>
              </a:extLst>
            </p:cNvPr>
            <p:cNvSpPr txBox="1"/>
            <p:nvPr/>
          </p:nvSpPr>
          <p:spPr>
            <a:xfrm rot="16200000">
              <a:off x="625505" y="7884914"/>
              <a:ext cx="1492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</a:rPr>
                <a:t>Vertical Flow</a:t>
              </a:r>
              <a:endParaRPr lang="pl-PL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0859880-4250-5945-B6CB-DBD84104C97B}"/>
              </a:ext>
            </a:extLst>
          </p:cNvPr>
          <p:cNvGrpSpPr/>
          <p:nvPr/>
        </p:nvGrpSpPr>
        <p:grpSpPr>
          <a:xfrm>
            <a:off x="2368879" y="7827890"/>
            <a:ext cx="519650" cy="1500771"/>
            <a:chOff x="1187230" y="7323189"/>
            <a:chExt cx="519650" cy="1500771"/>
          </a:xfrm>
        </p:grpSpPr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83AA1E9-A54B-8367-A9BB-23F9A7F672A3}"/>
                </a:ext>
              </a:extLst>
            </p:cNvPr>
            <p:cNvCxnSpPr>
              <a:cxnSpLocks/>
            </p:cNvCxnSpPr>
            <p:nvPr/>
          </p:nvCxnSpPr>
          <p:spPr>
            <a:xfrm>
              <a:off x="1706880" y="7345680"/>
              <a:ext cx="0" cy="1478280"/>
            </a:xfrm>
            <a:prstGeom prst="straightConnector1">
              <a:avLst/>
            </a:prstGeom>
            <a:ln w="984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0A5319D-48B4-BBB2-B361-28AAAB6BAB0F}"/>
                </a:ext>
              </a:extLst>
            </p:cNvPr>
            <p:cNvSpPr txBox="1"/>
            <p:nvPr/>
          </p:nvSpPr>
          <p:spPr>
            <a:xfrm rot="16200000">
              <a:off x="625505" y="7884914"/>
              <a:ext cx="1492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</a:rPr>
                <a:t>Vertical Flow</a:t>
              </a:r>
              <a:endParaRPr lang="pl-PL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0ED9074-39F0-F05D-424B-40C3C1BF9909}"/>
              </a:ext>
            </a:extLst>
          </p:cNvPr>
          <p:cNvGrpSpPr/>
          <p:nvPr/>
        </p:nvGrpSpPr>
        <p:grpSpPr>
          <a:xfrm>
            <a:off x="3550528" y="7827890"/>
            <a:ext cx="519650" cy="1500771"/>
            <a:chOff x="1187230" y="7323189"/>
            <a:chExt cx="519650" cy="1500771"/>
          </a:xfrm>
        </p:grpSpPr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081F660-12BC-9571-3F4E-76D9EB88B0B2}"/>
                </a:ext>
              </a:extLst>
            </p:cNvPr>
            <p:cNvCxnSpPr>
              <a:cxnSpLocks/>
            </p:cNvCxnSpPr>
            <p:nvPr/>
          </p:nvCxnSpPr>
          <p:spPr>
            <a:xfrm>
              <a:off x="1706880" y="7345680"/>
              <a:ext cx="0" cy="1478280"/>
            </a:xfrm>
            <a:prstGeom prst="straightConnector1">
              <a:avLst/>
            </a:prstGeom>
            <a:ln w="984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4A50670-313A-99E4-0113-946F891D76A5}"/>
                </a:ext>
              </a:extLst>
            </p:cNvPr>
            <p:cNvSpPr txBox="1"/>
            <p:nvPr/>
          </p:nvSpPr>
          <p:spPr>
            <a:xfrm rot="16200000">
              <a:off x="625505" y="7884914"/>
              <a:ext cx="1492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</a:rPr>
                <a:t>Vertical Flow</a:t>
              </a:r>
              <a:endParaRPr lang="pl-PL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4EC816B-71B4-6088-DAF5-D3B689E36B85}"/>
              </a:ext>
            </a:extLst>
          </p:cNvPr>
          <p:cNvGrpSpPr/>
          <p:nvPr/>
        </p:nvGrpSpPr>
        <p:grpSpPr>
          <a:xfrm>
            <a:off x="4732177" y="7827890"/>
            <a:ext cx="519650" cy="1500771"/>
            <a:chOff x="1187230" y="7323189"/>
            <a:chExt cx="519650" cy="1500771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A699F4E5-BE75-6F9D-1A41-15A04984CA2A}"/>
                </a:ext>
              </a:extLst>
            </p:cNvPr>
            <p:cNvCxnSpPr>
              <a:cxnSpLocks/>
            </p:cNvCxnSpPr>
            <p:nvPr/>
          </p:nvCxnSpPr>
          <p:spPr>
            <a:xfrm>
              <a:off x="1706880" y="7345680"/>
              <a:ext cx="0" cy="1478280"/>
            </a:xfrm>
            <a:prstGeom prst="straightConnector1">
              <a:avLst/>
            </a:prstGeom>
            <a:ln w="984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A34781-7DA5-9B65-F50F-D45E191F4B34}"/>
                </a:ext>
              </a:extLst>
            </p:cNvPr>
            <p:cNvSpPr txBox="1"/>
            <p:nvPr/>
          </p:nvSpPr>
          <p:spPr>
            <a:xfrm rot="16200000">
              <a:off x="625505" y="7884914"/>
              <a:ext cx="14927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</a:rPr>
                <a:t>Vertical Flow</a:t>
              </a:r>
              <a:endParaRPr lang="pl-PL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310A931-A4DE-D3D3-479D-2E760BD80D43}"/>
              </a:ext>
            </a:extLst>
          </p:cNvPr>
          <p:cNvGrpSpPr/>
          <p:nvPr/>
        </p:nvGrpSpPr>
        <p:grpSpPr>
          <a:xfrm>
            <a:off x="6249298" y="7734147"/>
            <a:ext cx="915890" cy="915890"/>
            <a:chOff x="6249298" y="7734147"/>
            <a:chExt cx="915890" cy="915890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4A803DDB-EECC-3354-F3C1-EF969F918B11}"/>
                </a:ext>
              </a:extLst>
            </p:cNvPr>
            <p:cNvSpPr/>
            <p:nvPr/>
          </p:nvSpPr>
          <p:spPr>
            <a:xfrm>
              <a:off x="6249298" y="7734147"/>
              <a:ext cx="915890" cy="915890"/>
            </a:xfrm>
            <a:prstGeom prst="roundRect">
              <a:avLst>
                <a:gd name="adj" fmla="val 3355"/>
              </a:avLst>
            </a:prstGeom>
            <a:solidFill>
              <a:srgbClr val="3CA7E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633CF0E-C454-5D88-6968-FFA526FD3A28}"/>
                </a:ext>
              </a:extLst>
            </p:cNvPr>
            <p:cNvSpPr txBox="1"/>
            <p:nvPr/>
          </p:nvSpPr>
          <p:spPr>
            <a:xfrm>
              <a:off x="6500295" y="7930482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S</a:t>
              </a:r>
              <a:endParaRPr lang="pl-PL" sz="2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1BAF5C9-D39A-AC1C-B3EF-83BB56701301}"/>
              </a:ext>
            </a:extLst>
          </p:cNvPr>
          <p:cNvGrpSpPr/>
          <p:nvPr/>
        </p:nvGrpSpPr>
        <p:grpSpPr>
          <a:xfrm>
            <a:off x="7368995" y="7734147"/>
            <a:ext cx="915890" cy="915890"/>
            <a:chOff x="6249298" y="7734147"/>
            <a:chExt cx="915890" cy="915890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4B8AE341-502F-2EDD-E1BA-EC80AC1AB1AF}"/>
                </a:ext>
              </a:extLst>
            </p:cNvPr>
            <p:cNvSpPr/>
            <p:nvPr/>
          </p:nvSpPr>
          <p:spPr>
            <a:xfrm>
              <a:off x="6249298" y="7734147"/>
              <a:ext cx="915890" cy="915890"/>
            </a:xfrm>
            <a:prstGeom prst="roundRect">
              <a:avLst>
                <a:gd name="adj" fmla="val 3355"/>
              </a:avLst>
            </a:prstGeom>
            <a:solidFill>
              <a:srgbClr val="3CA7E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2F6BA92-E3D3-0080-C1F0-9C826F60A237}"/>
                </a:ext>
              </a:extLst>
            </p:cNvPr>
            <p:cNvSpPr txBox="1"/>
            <p:nvPr/>
          </p:nvSpPr>
          <p:spPr>
            <a:xfrm>
              <a:off x="6500295" y="7930482"/>
              <a:ext cx="4475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C</a:t>
              </a:r>
              <a:endParaRPr lang="pl-PL" sz="2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4E9838D-0E35-FAB5-DCF3-A000DB975810}"/>
              </a:ext>
            </a:extLst>
          </p:cNvPr>
          <p:cNvGrpSpPr/>
          <p:nvPr/>
        </p:nvGrpSpPr>
        <p:grpSpPr>
          <a:xfrm>
            <a:off x="8488692" y="7734147"/>
            <a:ext cx="915890" cy="915890"/>
            <a:chOff x="6249298" y="7734147"/>
            <a:chExt cx="915890" cy="915890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CC44A79D-44E8-FC60-FDEF-3DE533ED3030}"/>
                </a:ext>
              </a:extLst>
            </p:cNvPr>
            <p:cNvSpPr/>
            <p:nvPr/>
          </p:nvSpPr>
          <p:spPr>
            <a:xfrm>
              <a:off x="6249298" y="7734147"/>
              <a:ext cx="915890" cy="915890"/>
            </a:xfrm>
            <a:prstGeom prst="roundRect">
              <a:avLst>
                <a:gd name="adj" fmla="val 3355"/>
              </a:avLst>
            </a:prstGeom>
            <a:solidFill>
              <a:srgbClr val="3CA7E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B049519-30C9-FFD6-6116-328FA0CB84B9}"/>
                </a:ext>
              </a:extLst>
            </p:cNvPr>
            <p:cNvSpPr txBox="1"/>
            <p:nvPr/>
          </p:nvSpPr>
          <p:spPr>
            <a:xfrm>
              <a:off x="6500295" y="7930482"/>
              <a:ext cx="4475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C</a:t>
              </a:r>
              <a:endParaRPr lang="pl-PL" sz="2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A81BACF-96BD-E651-7640-64ABE417CFB3}"/>
              </a:ext>
            </a:extLst>
          </p:cNvPr>
          <p:cNvGrpSpPr/>
          <p:nvPr/>
        </p:nvGrpSpPr>
        <p:grpSpPr>
          <a:xfrm>
            <a:off x="9608389" y="7734147"/>
            <a:ext cx="915890" cy="915890"/>
            <a:chOff x="6249298" y="7734147"/>
            <a:chExt cx="915890" cy="915890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14C15B9A-1897-31A5-3BF5-767B63848845}"/>
                </a:ext>
              </a:extLst>
            </p:cNvPr>
            <p:cNvSpPr/>
            <p:nvPr/>
          </p:nvSpPr>
          <p:spPr>
            <a:xfrm>
              <a:off x="6249298" y="7734147"/>
              <a:ext cx="915890" cy="915890"/>
            </a:xfrm>
            <a:prstGeom prst="roundRect">
              <a:avLst>
                <a:gd name="adj" fmla="val 3355"/>
              </a:avLst>
            </a:prstGeom>
            <a:solidFill>
              <a:srgbClr val="3CA7E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414146B-984C-8911-71CF-32B70B72D131}"/>
                </a:ext>
              </a:extLst>
            </p:cNvPr>
            <p:cNvSpPr txBox="1"/>
            <p:nvPr/>
          </p:nvSpPr>
          <p:spPr>
            <a:xfrm>
              <a:off x="6500295" y="7930482"/>
              <a:ext cx="4491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R</a:t>
              </a:r>
              <a:endParaRPr lang="pl-PL" sz="2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80A606E-ED97-7C67-AA7E-50286A61823B}"/>
              </a:ext>
            </a:extLst>
          </p:cNvPr>
          <p:cNvGrpSpPr/>
          <p:nvPr/>
        </p:nvGrpSpPr>
        <p:grpSpPr>
          <a:xfrm>
            <a:off x="624164" y="1725688"/>
            <a:ext cx="3916680" cy="2450072"/>
            <a:chOff x="1002667" y="1771408"/>
            <a:chExt cx="3916680" cy="2450072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A777592-B462-EDBB-3A06-7FCBAE547D6E}"/>
                </a:ext>
              </a:extLst>
            </p:cNvPr>
            <p:cNvSpPr/>
            <p:nvPr/>
          </p:nvSpPr>
          <p:spPr>
            <a:xfrm>
              <a:off x="1002667" y="1771408"/>
              <a:ext cx="3916680" cy="2450072"/>
            </a:xfrm>
            <a:prstGeom prst="roundRect">
              <a:avLst>
                <a:gd name="adj" fmla="val 5921"/>
              </a:avLst>
            </a:prstGeom>
            <a:solidFill>
              <a:srgbClr val="A8E1FE"/>
            </a:solidFill>
            <a:ln>
              <a:solidFill>
                <a:srgbClr val="3CA7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4C9F07B-7C1E-B625-48D3-72BF24EFCFEA}"/>
                </a:ext>
              </a:extLst>
            </p:cNvPr>
            <p:cNvSpPr txBox="1"/>
            <p:nvPr/>
          </p:nvSpPr>
          <p:spPr>
            <a:xfrm>
              <a:off x="1023796" y="1771408"/>
              <a:ext cx="21339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I ran out of milk…</a:t>
              </a:r>
              <a:endParaRPr lang="pl-PL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533F2EB-B150-2D2B-4DB5-46F89C4C80DE}"/>
              </a:ext>
            </a:extLst>
          </p:cNvPr>
          <p:cNvGrpSpPr/>
          <p:nvPr/>
        </p:nvGrpSpPr>
        <p:grpSpPr>
          <a:xfrm>
            <a:off x="2065637" y="2100602"/>
            <a:ext cx="3916680" cy="2477260"/>
            <a:chOff x="2961007" y="2075474"/>
            <a:chExt cx="3916680" cy="2477260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24707AC0-F3B6-E3DA-A85B-93FA398A04D2}"/>
                </a:ext>
              </a:extLst>
            </p:cNvPr>
            <p:cNvSpPr/>
            <p:nvPr/>
          </p:nvSpPr>
          <p:spPr>
            <a:xfrm>
              <a:off x="2961007" y="2102662"/>
              <a:ext cx="3916680" cy="2450072"/>
            </a:xfrm>
            <a:prstGeom prst="roundRect">
              <a:avLst>
                <a:gd name="adj" fmla="val 5921"/>
              </a:avLst>
            </a:prstGeom>
            <a:solidFill>
              <a:srgbClr val="A8E1FE"/>
            </a:solidFill>
            <a:ln>
              <a:solidFill>
                <a:srgbClr val="3CA7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64E101B-6A2F-9F87-D5B5-7174D6F6B820}"/>
                </a:ext>
              </a:extLst>
            </p:cNvPr>
            <p:cNvSpPr txBox="1"/>
            <p:nvPr/>
          </p:nvSpPr>
          <p:spPr>
            <a:xfrm>
              <a:off x="2966654" y="2075474"/>
              <a:ext cx="36856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…I was in the middle of making </a:t>
              </a:r>
              <a:br>
                <a:rPr lang="pl-PL" b="1" dirty="0">
                  <a:solidFill>
                    <a:srgbClr val="000000"/>
                  </a:solidFill>
                  <a:latin typeface="Arial" panose="020B0604020202020204" pitchFamily="34" charset="0"/>
                </a:rPr>
              </a:br>
              <a:r>
                <a:rPr 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pancakes…</a:t>
              </a:r>
              <a:endParaRPr lang="pl-PL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A503F49-0E14-9494-92FC-32D68F760377}"/>
              </a:ext>
            </a:extLst>
          </p:cNvPr>
          <p:cNvGrpSpPr/>
          <p:nvPr/>
        </p:nvGrpSpPr>
        <p:grpSpPr>
          <a:xfrm>
            <a:off x="4712024" y="2523527"/>
            <a:ext cx="3976200" cy="2450072"/>
            <a:chOff x="4919347" y="2433916"/>
            <a:chExt cx="3976200" cy="2450072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78453402-83F7-6D2B-F79E-E7D68D99D6B6}"/>
                </a:ext>
              </a:extLst>
            </p:cNvPr>
            <p:cNvSpPr/>
            <p:nvPr/>
          </p:nvSpPr>
          <p:spPr>
            <a:xfrm>
              <a:off x="4919347" y="2433916"/>
              <a:ext cx="3916680" cy="2450072"/>
            </a:xfrm>
            <a:prstGeom prst="roundRect">
              <a:avLst>
                <a:gd name="adj" fmla="val 5921"/>
              </a:avLst>
            </a:prstGeom>
            <a:solidFill>
              <a:srgbClr val="A8E1FE"/>
            </a:solidFill>
            <a:ln>
              <a:solidFill>
                <a:srgbClr val="3CA7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25B7B73-D270-91DA-214A-BC777A4C47C4}"/>
                </a:ext>
              </a:extLst>
            </p:cNvPr>
            <p:cNvSpPr txBox="1"/>
            <p:nvPr/>
          </p:nvSpPr>
          <p:spPr>
            <a:xfrm>
              <a:off x="4966266" y="2433916"/>
              <a:ext cx="39292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…I stopped the process and went </a:t>
              </a:r>
              <a:br>
                <a:rPr lang="pl-PL" b="1" dirty="0">
                  <a:solidFill>
                    <a:srgbClr val="000000"/>
                  </a:solidFill>
                  <a:latin typeface="Arial" panose="020B0604020202020204" pitchFamily="34" charset="0"/>
                </a:rPr>
              </a:br>
              <a:r>
                <a:rPr 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to the groceries…</a:t>
              </a:r>
              <a:endParaRPr lang="pl-PL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B37E559-57E2-6158-6488-B936C06677CC}"/>
              </a:ext>
            </a:extLst>
          </p:cNvPr>
          <p:cNvGrpSpPr/>
          <p:nvPr/>
        </p:nvGrpSpPr>
        <p:grpSpPr>
          <a:xfrm>
            <a:off x="7461482" y="2946452"/>
            <a:ext cx="3916680" cy="2450072"/>
            <a:chOff x="6877687" y="2765170"/>
            <a:chExt cx="3916680" cy="2450072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CF351119-7605-033B-72BB-B0E16EC07341}"/>
                </a:ext>
              </a:extLst>
            </p:cNvPr>
            <p:cNvSpPr/>
            <p:nvPr/>
          </p:nvSpPr>
          <p:spPr>
            <a:xfrm>
              <a:off x="6877687" y="2765170"/>
              <a:ext cx="3916680" cy="2450072"/>
            </a:xfrm>
            <a:prstGeom prst="roundRect">
              <a:avLst>
                <a:gd name="adj" fmla="val 5921"/>
              </a:avLst>
            </a:prstGeom>
            <a:solidFill>
              <a:srgbClr val="A8E1FE"/>
            </a:solidFill>
            <a:ln>
              <a:solidFill>
                <a:srgbClr val="3CA7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29260D-36F8-CE2D-BC1F-E08B8C059B83}"/>
                </a:ext>
              </a:extLst>
            </p:cNvPr>
            <p:cNvSpPr txBox="1"/>
            <p:nvPr/>
          </p:nvSpPr>
          <p:spPr>
            <a:xfrm>
              <a:off x="6926008" y="2765170"/>
              <a:ext cx="3480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…I finished making pancakes.</a:t>
              </a:r>
              <a:endParaRPr lang="pl-PL" b="1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141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821F92F-D370-A517-5039-A022FB75E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How to Increase profitability in our company?</a:t>
            </a:r>
            <a:endParaRPr lang="pl-PL" sz="28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023861F-2E40-2322-93CF-A8A26116149D}"/>
              </a:ext>
            </a:extLst>
          </p:cNvPr>
          <p:cNvSpPr/>
          <p:nvPr/>
        </p:nvSpPr>
        <p:spPr>
          <a:xfrm>
            <a:off x="2217419" y="8107680"/>
            <a:ext cx="2545080" cy="701040"/>
          </a:xfrm>
          <a:prstGeom prst="roundRect">
            <a:avLst/>
          </a:prstGeom>
          <a:solidFill>
            <a:srgbClr val="3C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Low profitability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E189C6-82EC-CBB2-11DA-614A47A53A19}"/>
              </a:ext>
            </a:extLst>
          </p:cNvPr>
          <p:cNvSpPr/>
          <p:nvPr/>
        </p:nvSpPr>
        <p:spPr>
          <a:xfrm>
            <a:off x="2217419" y="7246620"/>
            <a:ext cx="2545080" cy="701040"/>
          </a:xfrm>
          <a:prstGeom prst="roundRect">
            <a:avLst/>
          </a:prstGeom>
          <a:solidFill>
            <a:srgbClr val="3C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Reduce Expenses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8C26C5A-2110-9FEB-E7BF-02E867454B3B}"/>
              </a:ext>
            </a:extLst>
          </p:cNvPr>
          <p:cNvSpPr/>
          <p:nvPr/>
        </p:nvSpPr>
        <p:spPr>
          <a:xfrm>
            <a:off x="4922520" y="7246620"/>
            <a:ext cx="2545080" cy="701040"/>
          </a:xfrm>
          <a:prstGeom prst="roundRect">
            <a:avLst/>
          </a:prstGeom>
          <a:solidFill>
            <a:srgbClr val="3C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Increase Income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906BE4-2CFB-0688-230E-A715A002E097}"/>
              </a:ext>
            </a:extLst>
          </p:cNvPr>
          <p:cNvSpPr/>
          <p:nvPr/>
        </p:nvSpPr>
        <p:spPr>
          <a:xfrm>
            <a:off x="4922520" y="8107680"/>
            <a:ext cx="2545080" cy="701040"/>
          </a:xfrm>
          <a:prstGeom prst="roundRect">
            <a:avLst/>
          </a:prstGeom>
          <a:solidFill>
            <a:srgbClr val="3C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Little sales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B0916BE-E598-972C-7E78-A1035F5AAA6C}"/>
              </a:ext>
            </a:extLst>
          </p:cNvPr>
          <p:cNvSpPr/>
          <p:nvPr/>
        </p:nvSpPr>
        <p:spPr>
          <a:xfrm>
            <a:off x="7627621" y="7246620"/>
            <a:ext cx="2545080" cy="701040"/>
          </a:xfrm>
          <a:prstGeom prst="roundRect">
            <a:avLst/>
          </a:prstGeom>
          <a:solidFill>
            <a:srgbClr val="3C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Shrinking market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B78ED89-1DAC-21AC-1434-86F0536CBE17}"/>
              </a:ext>
            </a:extLst>
          </p:cNvPr>
          <p:cNvSpPr/>
          <p:nvPr/>
        </p:nvSpPr>
        <p:spPr>
          <a:xfrm>
            <a:off x="7627621" y="8107680"/>
            <a:ext cx="2545080" cy="701040"/>
          </a:xfrm>
          <a:prstGeom prst="roundRect">
            <a:avLst/>
          </a:prstGeom>
          <a:solidFill>
            <a:srgbClr val="3C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High cost</a:t>
            </a:r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295463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ustom 4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69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ADDITIONAL</vt:lpstr>
      <vt:lpstr>PowerPoint Presentation</vt:lpstr>
      <vt:lpstr>How to Increase profitability in our company?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17</cp:revision>
  <dcterms:created xsi:type="dcterms:W3CDTF">2022-09-13T07:38:39Z</dcterms:created>
  <dcterms:modified xsi:type="dcterms:W3CDTF">2022-11-28T09:31:23Z</dcterms:modified>
</cp:coreProperties>
</file>